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"/>
  </p:notesMasterIdLst>
  <p:sldIdLst>
    <p:sldId id="257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Temni slog 1 – poudarek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51932-5884-4B5C-B34B-A75F9DC3C6C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127C9-AE54-4456-B330-9F1A2EEC3C4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FD986-E115-4E19-8855-32CF94AB458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8FD29-A7FF-4DC3-A75C-672BCF4858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Evropski teden mobilosti 2020\ETM2020_FB_naslovna-fotografija – kopij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3494" y="5412446"/>
            <a:ext cx="3800506" cy="1445554"/>
          </a:xfrm>
          <a:prstGeom prst="rect">
            <a:avLst/>
          </a:prstGeom>
          <a:noFill/>
        </p:spPr>
      </p:pic>
      <p:pic>
        <p:nvPicPr>
          <p:cNvPr id="1028" name="Picture 4" descr="C:\Users\USER\Desktop\Evropski teden mobilosti 2020\Obvezni logoti\1. Skupno LIFE, CARE4CLIMATE, MOP in MZI\LIFE+CARE4CLIMATE+MOP+MZI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43644"/>
            <a:ext cx="5321622" cy="714356"/>
          </a:xfrm>
          <a:prstGeom prst="rect">
            <a:avLst/>
          </a:prstGeom>
          <a:noFill/>
        </p:spPr>
      </p:pic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sl-SI" sz="2800" b="1" dirty="0" smtClean="0"/>
              <a:t/>
            </a:r>
            <a:br>
              <a:rPr lang="sl-SI" sz="2800" b="1" dirty="0" smtClean="0"/>
            </a:br>
            <a:r>
              <a:rPr lang="sl-SI" sz="2800" b="1" dirty="0" smtClean="0"/>
              <a:t>PROGRAM ETM 2020 V ČRNI NA KOROŠKEM</a:t>
            </a:r>
            <a:br>
              <a:rPr lang="sl-SI" sz="2800" b="1" dirty="0" smtClean="0"/>
            </a:br>
            <a:endParaRPr lang="en-US" sz="2800" b="1" dirty="0"/>
          </a:p>
        </p:txBody>
      </p:sp>
      <p:graphicFrame>
        <p:nvGraphicFramePr>
          <p:cNvPr id="10" name="Ograda vsebine 9"/>
          <p:cNvGraphicFramePr>
            <a:graphicFrameLocks noGrp="1"/>
          </p:cNvGraphicFramePr>
          <p:nvPr>
            <p:ph idx="1"/>
          </p:nvPr>
        </p:nvGraphicFramePr>
        <p:xfrm>
          <a:off x="214280" y="928688"/>
          <a:ext cx="8715440" cy="4462272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2178860"/>
                <a:gridCol w="2178860"/>
                <a:gridCol w="2178860"/>
                <a:gridCol w="217886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DATUM IN URA PRIREDITVE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NAZIV PRIREDITVE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KRAJ PRIREDITVE OZ. ZBIRALIŠČE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IZVAJALEC PRIREDITVE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SREDA, 16.9.2020 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  7.40 URI– NASELJE PRISTAVA PRI KROŽIŠČU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 7.45 URI – NASELJE RUDARJEVO PRI KMETIJSKI ZADRUGI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»PEŠBUS«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NASELJE PRISTAVA PRI KROŽIŠČU</a:t>
                      </a:r>
                      <a:r>
                        <a:rPr lang="sl-SI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 NASELJE RUDARJEVO PRI KMETIJSKI ZADRUGI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OSNOVNA ŠOLA ČRNA NA KOROŠKEM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PROSTOVOLJCI KRAJANI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SREDA, 16.9.2020 OB 9.00 URI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STOJNICA S PROMOCIJO DOGAJANJA V OKVIRU ETM 2020 V KRAJU, 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MERITVE SLADKORJA, KRVNEGA TLAKA IN HOLESTEROLA TER VSE INFORMACIJE O DIABETESU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CENTER ČRNE PRI ETNOLOŠKI ZBIRKI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DRUŠTVO DIABETIKOV MEŽIŠKE DOLINE 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OBČINA ČRNA NA KOROŠKEM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SREDA, 16.9.2020 OB 10.00 URI V ČRNI IN OB 12.00 URI V ŽERJAVU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SPOZNAVANJE NOVIH»PEŠ KAŽIPOTOV« V KRAJU S POHODOM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CENTER ČRNE PRI ETNOLOŠKI ZBIRKI IN DELAVSKI DOM ŽERJAV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KRAJEVNA SKUPNOST ŽERJAV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OBČINA ČRNA NA KOROŠKEM 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SREDA, 16.9.2020 OB 17.00 URI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PREDSTAVITEV NORDIJSKE HOJE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STADION NK PECA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PODJETJE SPORT IN KREATIVA, DARJA JERNEJ s.p.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ČETRTEK, 17.9.2020 OB 7.45 URI - NASELJE RUDARJEVO PRI KMETIJSKI ZADRUGI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»BICIVLAK«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NASELJE RUDARJEVO PRI KMETIJSKI ZADRUGI – PONGRAČIČ- PRISTAVA- CENTER – OŠ ČRNA NA KOROŠKEM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OSNOVNA ŠOLA ČRNA NA KOROŠKEM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PROSTOVOLJCI KRAJANI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1" name="Picture 2" descr="C:\Users\USER\Desktop\Evropski teden mobilosti 2020\pametna_mobilnost-202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5391888"/>
            <a:ext cx="3857621" cy="809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214280" y="357165"/>
          <a:ext cx="8786876" cy="5079614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2178860"/>
                <a:gridCol w="2178860"/>
                <a:gridCol w="2178860"/>
                <a:gridCol w="2250296"/>
              </a:tblGrid>
              <a:tr h="7203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DATUM IN URA PRIREDITVE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NAZIV PRIREDITVE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KRAJ PRIREDITVE OZ. ZBIRALIŠČE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IZVAJALEC PRIREDITVE</a:t>
                      </a:r>
                      <a:endParaRPr lang="en-US" sz="1200" b="1" dirty="0" smtClean="0"/>
                    </a:p>
                    <a:p>
                      <a:endParaRPr lang="en-US" sz="1200" b="1" dirty="0"/>
                    </a:p>
                  </a:txBody>
                  <a:tcPr/>
                </a:tc>
              </a:tr>
              <a:tr h="480238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ČETRTEK, 17.9.2020 OB 16.00 URI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POHOD NA CILJNO PLOŠČAD OLIMPLINE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CENTER ČRNE ZA AVTOBUSNO POSTAJO 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DRUŠTVO UPOKOJENCEV ČRNA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OBČINA ČRNA NA KOROŠKEM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85356">
                <a:tc>
                  <a:txBody>
                    <a:bodyPr/>
                    <a:lstStyle/>
                    <a:p>
                      <a:pPr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ČETRTEK, 17.9.2020 OB 18.00 URI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AJDA STINA TUREK &amp; VID JAMNIK DUO - VOKAL&amp;VIBRAFON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FAJN KONC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ZVEZA KULTURNIH DRUŠTEV ČRNA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OBČINA ČRNA NA KOROŠKEM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30899">
                <a:tc>
                  <a:txBody>
                    <a:bodyPr/>
                    <a:lstStyle/>
                    <a:p>
                      <a:pPr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PETEK, 18.9.2020 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OB  7.40 URI– NASELJE PRISTAVA PRI KROŽIŠČU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OB 7.45 URI – NASELJE RUDARJEVO PRI KMETIJSKI ZADRUGI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PEŠBUS«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0075" algn="l"/>
                        </a:tabLst>
                      </a:pPr>
                      <a:r>
                        <a:rPr lang="sl-SI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	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NASELJE PRISTAVA PRI KROŽIŠČU</a:t>
                      </a:r>
                      <a:r>
                        <a:rPr lang="sl-SI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 NASELJE RUDARJEVO PRI KMETIJSKI ZADRUGI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OSNOVNA ŠOLA ČRNA NA KOROŠKEM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PROSTOVOLJCI KRAJANI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813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PETEK, 18.9.2020 OB 9.00 URI 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POHOD DO NARAVNEGA PARKA BISTRA Z OGLEDOM PARKA ZA VSE KRAJANE Z IZVEDBO MERITEV SLADKORJA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CENTER ČRNE ZA AVTOBUSNO POSTAJO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DRUŠTVO DIABETIKOV MEŽIŠKE DOLINE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OBČINA ČRNA NA KOROŠKEM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7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PETEK, 18.9.2020 OB 17.00 URI 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KOLESARJENJE PO OKOLICI ČRNE ZA VSE KRAJANE IN KOLESARSKA MALICA 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CENTER ČRNE ZA AVTOBUSNO POSTAJO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SIMON KLAVŽ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7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SOBOTA, 19.9.2020 OB </a:t>
                      </a:r>
                      <a:r>
                        <a:rPr lang="sl-SI" sz="11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9.00 URI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DAN ZA SPREMEMBE V ČRNI NA KOROŠKEM 2020– DOBRO ZA LJUDI IN PLANET- ČISTILNA AKCIJA TRIM STEZE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CENTER ČRNE ZA AVTOBUSNO POSTAJO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OBČINA ČRNA NA KOROŠKEM V SODELOVANJU Z DRUŠTVI IN KRAJANI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" name="Picture 4" descr="C:\Users\USER\Desktop\Evropski teden mobilosti 2020\Obvezni logoti\1. Skupno LIFE, CARE4CLIMATE, MOP in MZI\LIFE+CARE4CLIMATE+MOP+MZI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43644"/>
            <a:ext cx="5321622" cy="714356"/>
          </a:xfrm>
          <a:prstGeom prst="rect">
            <a:avLst/>
          </a:prstGeom>
          <a:noFill/>
        </p:spPr>
      </p:pic>
      <p:pic>
        <p:nvPicPr>
          <p:cNvPr id="5" name="Picture 3" descr="C:\Users\USER\Desktop\Evropski teden mobilosti 2020\ETM2020_FB_naslovna-fotografija – kopij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3494" y="5412446"/>
            <a:ext cx="3800506" cy="1445554"/>
          </a:xfrm>
          <a:prstGeom prst="rect">
            <a:avLst/>
          </a:prstGeom>
          <a:noFill/>
        </p:spPr>
      </p:pic>
      <p:pic>
        <p:nvPicPr>
          <p:cNvPr id="8" name="Picture 2" descr="C:\Users\USER\Desktop\Evropski teden mobilosti 2020\pametna_mobilnost-202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29263"/>
            <a:ext cx="3679568" cy="772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rada vsebine 4"/>
          <p:cNvGraphicFramePr>
            <a:graphicFrameLocks noGrp="1"/>
          </p:cNvGraphicFramePr>
          <p:nvPr>
            <p:ph idx="1"/>
          </p:nvPr>
        </p:nvGraphicFramePr>
        <p:xfrm>
          <a:off x="142842" y="357166"/>
          <a:ext cx="8858316" cy="4268724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2214579"/>
                <a:gridCol w="2214579"/>
                <a:gridCol w="2214579"/>
                <a:gridCol w="2214579"/>
              </a:tblGrid>
              <a:tr h="5715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DATUM IN URA PRIREDITVE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NAZIV PRIREDITVE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KRAJ PRIREDITVE OZ. ZBIRALIŠČE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IZVAJALEC PRIREDITVE</a:t>
                      </a:r>
                      <a:endParaRPr lang="en-US" sz="1200" b="1" dirty="0" smtClean="0"/>
                    </a:p>
                    <a:p>
                      <a:endParaRPr lang="en-US" sz="1200" b="1" dirty="0" smtClean="0"/>
                    </a:p>
                    <a:p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PONEDELJEK, 21.9.2020 OB 16.00 URI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OTROŠKI POHOD Z ISKANJEM SKRITEGA ZAKLADA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CENTER ČRNE PRI ETNOLOŠKI ZBIRKI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PODJETJE SPORT IN KREATIVA, DARJA JERNEJ s.p.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PONEDELJEK, 21.9.2020 OB 18.00 URI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BREZPLAČNI VODENI OGLED ETNOLOŠKE ZBIRKE IN OLIMPIJSKE SOBE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CENTER ČRNE PRI ETNOLOŠKI ZBIRKI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ALEŠ MOLIČNIK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TOREK , 22.9.2020 OB 17.00 URI 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»DAN BREZ AVTOMOBILA«-AKTIVNOSTI NA ZAČASNO ZAPRTI CESTI PRI ŠPORTNEM PARKU PRISTAVA  - POPOLDANSKA VADBA , STOJNICA Z ZDRAVIMI PRIGRIZKI, POSLIKAVA CESTE, RAZLIČNE ZABAVNE AKTIVNOSTI, ŽREBANJE NAGRAD ZBRANIH ANKET IN DNEVNIKA GIBANJA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CESTA PRI ŠPORTNEM PARKU PRISTAVA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MAJA PEČOVNIK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DRUŠTVO PRIJATELJEV MLADINE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OBČINA ČRNA NA KOROŠKEM V SODELOVANJU Z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DRUŠTVI IN KRAJANI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</a:t>
                      </a: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16.9.2020 </a:t>
                      </a:r>
                      <a:r>
                        <a:rPr lang="sl-SI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</a:t>
                      </a:r>
                      <a:r>
                        <a:rPr lang="sl-SI" sz="11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22.9.2020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VABILO VSEM KRAJANOM, ORGANIZACIJAM IN PODJETJEM, DA SE PRIDRUŽIJO ETM 2020 TER SE ODPRAVIJO V SLUŽBO IN PO OPRAVKIH PEŠ ALI S KOLESOM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OBČINA ČRNA NA KOROŠKEM V SODELOVANJU S KRAJANI, ORGANIZACIJAMI IN PODJETJI V KRAJU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4" descr="C:\Users\USER\Desktop\Evropski teden mobilosti 2020\Obvezni logoti\1. Skupno LIFE, CARE4CLIMATE, MOP in MZI\LIFE+CARE4CLIMATE+MOP+MZI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43644"/>
            <a:ext cx="5321622" cy="714356"/>
          </a:xfrm>
          <a:prstGeom prst="rect">
            <a:avLst/>
          </a:prstGeom>
          <a:noFill/>
        </p:spPr>
      </p:pic>
      <p:pic>
        <p:nvPicPr>
          <p:cNvPr id="7" name="Picture 3" descr="C:\Users\USER\Desktop\Evropski teden mobilosti 2020\ETM2020_FB_naslovna-fotografija – kopij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3494" y="5412446"/>
            <a:ext cx="3800506" cy="1445554"/>
          </a:xfrm>
          <a:prstGeom prst="rect">
            <a:avLst/>
          </a:prstGeom>
          <a:noFill/>
        </p:spPr>
      </p:pic>
      <p:pic>
        <p:nvPicPr>
          <p:cNvPr id="2050" name="Picture 2" descr="C:\Users\USER\Desktop\Evropski teden mobilosti 2020\pametna_mobilnost-202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14950"/>
            <a:ext cx="4700578" cy="986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Altan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555</Words>
  <Application>Microsoft Office PowerPoint</Application>
  <PresentationFormat>Diaprojekcija na zaslonu (4:3)</PresentationFormat>
  <Paragraphs>89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3</vt:i4>
      </vt:variant>
    </vt:vector>
  </HeadingPairs>
  <TitlesOfParts>
    <vt:vector size="4" baseType="lpstr">
      <vt:lpstr>Officeova tema</vt:lpstr>
      <vt:lpstr> PROGRAM ETM 2020 V ČRNI NA KOROŠKEM </vt:lpstr>
      <vt:lpstr>Diapozitiv 2</vt:lpstr>
      <vt:lpstr>Diapozitiv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USER</dc:creator>
  <cp:lastModifiedBy>USER</cp:lastModifiedBy>
  <cp:revision>21</cp:revision>
  <dcterms:created xsi:type="dcterms:W3CDTF">2020-09-08T11:47:51Z</dcterms:created>
  <dcterms:modified xsi:type="dcterms:W3CDTF">2020-09-08T13:18:53Z</dcterms:modified>
</cp:coreProperties>
</file>